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8" y="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pPr/>
              <a:t>23.9.2020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9075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 H9A2TCEX-S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latin typeface="Arial" charset="0"/>
              </a:rPr>
              <a:t>Kondenzační sušička s tepelným čerpadlem RapidÓ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7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rychlých cyklů, Wifi +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Bluetooth, A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++, tichý chod 66 dB(A), dotykový displej s češtinou,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Woolmark Apparel Care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9075" y="908720"/>
            <a:ext cx="3971444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</a:t>
            </a:r>
            <a:r>
              <a:rPr lang="cs-CZ" altLang="cs-CZ" sz="800" dirty="0" smtClean="0">
                <a:latin typeface="Arial" charset="0"/>
              </a:rPr>
              <a:t>(kg)		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třída			A++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2,18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částečná </a:t>
            </a:r>
            <a:r>
              <a:rPr lang="cs-CZ" altLang="cs-CZ" sz="800" dirty="0">
                <a:latin typeface="Arial" charset="0"/>
              </a:rPr>
              <a:t>náplň (kWh) 	</a:t>
            </a:r>
            <a:r>
              <a:rPr lang="cs-CZ" altLang="cs-CZ" sz="800" dirty="0" smtClean="0">
                <a:latin typeface="Arial" charset="0"/>
              </a:rPr>
              <a:t>1,15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259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260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Simply Fi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</a:t>
            </a:r>
            <a:r>
              <a:rPr lang="cs-CZ" altLang="cs-CZ" sz="800" b="1" dirty="0" smtClean="0">
                <a:latin typeface="Arial" charset="0"/>
              </a:rPr>
              <a:t>Kontrolní </a:t>
            </a:r>
            <a:r>
              <a:rPr lang="cs-CZ" altLang="cs-CZ" sz="800" b="1" dirty="0">
                <a:latin typeface="Arial" charset="0"/>
              </a:rPr>
              <a:t>cyklus; </a:t>
            </a:r>
            <a:r>
              <a:rPr lang="cs-CZ" altLang="cs-CZ" sz="800" b="1" dirty="0" smtClean="0">
                <a:latin typeface="Arial" charset="0"/>
              </a:rPr>
              <a:t>Statistiky čerpání </a:t>
            </a:r>
            <a:r>
              <a:rPr lang="cs-CZ" altLang="cs-CZ" sz="800" b="1" dirty="0">
                <a:latin typeface="Arial" charset="0"/>
              </a:rPr>
              <a:t>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</a:t>
            </a:r>
            <a:r>
              <a:rPr lang="cs-CZ" altLang="cs-CZ" sz="800" b="1" dirty="0" smtClean="0">
                <a:latin typeface="Arial" charset="0"/>
              </a:rPr>
              <a:t>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7 </a:t>
            </a:r>
            <a:r>
              <a:rPr lang="cs-CZ" altLang="cs-CZ" sz="800" b="1" dirty="0">
                <a:latin typeface="Arial" charset="0"/>
              </a:rPr>
              <a:t>Rychlých programů do </a:t>
            </a:r>
            <a:r>
              <a:rPr lang="cs-CZ" altLang="cs-CZ" sz="800" b="1" dirty="0" smtClean="0">
                <a:latin typeface="Arial" charset="0"/>
              </a:rPr>
              <a:t>90 min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aplikacemi Alexa (Amazon) a Google (pouze v ENG)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Tepelné </a:t>
            </a:r>
            <a:r>
              <a:rPr lang="cs-CZ" altLang="cs-CZ" sz="800" b="1" dirty="0">
                <a:latin typeface="Arial" charset="0"/>
              </a:rPr>
              <a:t>čerpadlo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14 programů základních + Wifi programy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Denní perfektní 59 min, Denní 45 min, Úsporný 30 min, Osvěžení, Sport Plus, Zmírnění pomačkání, Malá náplň, </a:t>
            </a:r>
            <a:r>
              <a:rPr lang="cs-CZ" altLang="cs-CZ" sz="800" b="1" dirty="0" smtClean="0">
                <a:latin typeface="Arial" charset="0"/>
              </a:rPr>
              <a:t>Vlna </a:t>
            </a:r>
            <a:r>
              <a:rPr lang="cs-CZ" altLang="cs-CZ" sz="800" b="1" dirty="0">
                <a:latin typeface="Arial" charset="0"/>
              </a:rPr>
              <a:t>-  Woolmark Apparel Care </a:t>
            </a:r>
            <a:r>
              <a:rPr lang="cs-CZ" altLang="cs-CZ" sz="800" b="1" dirty="0" smtClean="0">
                <a:latin typeface="Arial" charset="0"/>
              </a:rPr>
              <a:t>certifikace</a:t>
            </a:r>
            <a:r>
              <a:rPr lang="cs-CZ" altLang="cs-CZ" sz="800" dirty="0" smtClean="0">
                <a:latin typeface="Arial" charset="0"/>
              </a:rPr>
              <a:t>, Košile, Syntetika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Barevné, Džíny, Bavlna, Bílé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Časované sušení, Odložený </a:t>
            </a:r>
            <a:r>
              <a:rPr lang="cs-CZ" altLang="cs-CZ" sz="800" dirty="0">
                <a:latin typeface="Arial" charset="0"/>
              </a:rPr>
              <a:t>start </a:t>
            </a:r>
            <a:r>
              <a:rPr lang="cs-CZ" altLang="cs-CZ" sz="800" dirty="0" smtClean="0">
                <a:latin typeface="Arial" charset="0"/>
              </a:rPr>
              <a:t>až 24 hod, Ochrana proti pomačkání, Paměť, Zablokování tlačítek, Ukazatel zanesení fitlru, Ukazatel naplnění nádoby na vodu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Dotykový </a:t>
            </a:r>
            <a:r>
              <a:rPr lang="cs-CZ" altLang="cs-CZ" sz="800" b="1" dirty="0">
                <a:latin typeface="Arial" charset="0"/>
              </a:rPr>
              <a:t>displej </a:t>
            </a:r>
            <a:r>
              <a:rPr lang="cs-CZ" altLang="cs-CZ" sz="800" b="1" dirty="0" smtClean="0">
                <a:latin typeface="Arial" charset="0"/>
              </a:rPr>
              <a:t>- </a:t>
            </a:r>
            <a:r>
              <a:rPr lang="cs-CZ" altLang="cs-CZ" sz="800" b="1" dirty="0">
                <a:latin typeface="Arial" charset="0"/>
              </a:rPr>
              <a:t>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Textový displej v češtině; </a:t>
            </a:r>
            <a:r>
              <a:rPr lang="cs-CZ" altLang="cs-CZ" sz="800" b="1" dirty="0" smtClean="0">
                <a:latin typeface="Arial" charset="0"/>
              </a:rPr>
              <a:t>Tichý </a:t>
            </a:r>
            <a:r>
              <a:rPr lang="cs-CZ" altLang="cs-CZ" sz="800" b="1" dirty="0">
                <a:latin typeface="Arial" charset="0"/>
              </a:rPr>
              <a:t>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Easy </a:t>
            </a:r>
            <a:r>
              <a:rPr lang="cs-CZ" altLang="cs-CZ" sz="800" b="1" dirty="0">
                <a:latin typeface="Arial" charset="0"/>
              </a:rPr>
              <a:t>Case - Nádoba na vodu umístěná ve dvířkách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</a:t>
            </a:r>
            <a:r>
              <a:rPr lang="cs-CZ" altLang="cs-CZ" sz="800" dirty="0">
                <a:latin typeface="Arial" charset="0"/>
              </a:rPr>
              <a:t>nádoby na vodu </a:t>
            </a:r>
            <a:r>
              <a:rPr lang="cs-CZ" altLang="cs-CZ" sz="800" dirty="0" smtClean="0">
                <a:latin typeface="Arial" charset="0"/>
              </a:rPr>
              <a:t>5 </a:t>
            </a:r>
            <a:r>
              <a:rPr lang="cs-CZ" altLang="cs-CZ" sz="800" dirty="0">
                <a:latin typeface="Arial" charset="0"/>
              </a:rPr>
              <a:t>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napojení na odpad (hadička součástí dodávky</a:t>
            </a:r>
            <a:r>
              <a:rPr lang="cs-CZ" altLang="cs-CZ" sz="800" dirty="0" smtClean="0">
                <a:latin typeface="Arial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Umístění pantů vlevo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Galvanizovaný buben, Buben s obousměrným otáčením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125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Polohovatelné nožičky; Prosklená </a:t>
            </a:r>
            <a:r>
              <a:rPr lang="cs-CZ" altLang="cs-CZ" sz="800" dirty="0">
                <a:latin typeface="Arial" charset="0"/>
              </a:rPr>
              <a:t>dvířka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Rozkládací filtr na textilní prach v bubnu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350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51320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komfort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ovládání bez ohýbání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Fi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29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43651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508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515727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31101791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		</a:t>
            </a:r>
            <a:r>
              <a:rPr lang="cs-CZ" sz="800" dirty="0" smtClean="0"/>
              <a:t>8016361992740 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Bílá s chromovanou hranou 		dvířek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264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908720"/>
            <a:ext cx="720000" cy="720000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4293176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908720"/>
            <a:ext cx="720000" cy="720000"/>
          </a:xfrm>
          <a:prstGeom prst="rect">
            <a:avLst/>
          </a:prstGeom>
        </p:spPr>
      </p:pic>
      <p:sp>
        <p:nvSpPr>
          <p:cNvPr id="53" name="Ovál 52"/>
          <p:cNvSpPr/>
          <p:nvPr/>
        </p:nvSpPr>
        <p:spPr>
          <a:xfrm>
            <a:off x="4860032" y="587727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60032" y="60212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66 dB(A)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5877272"/>
            <a:ext cx="720000" cy="720000"/>
          </a:xfrm>
          <a:prstGeom prst="flowChartConnecto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5289" y="1063620"/>
            <a:ext cx="1111250" cy="365125"/>
          </a:xfrm>
          <a:prstGeom prst="rect">
            <a:avLst/>
          </a:prstGeom>
        </p:spPr>
      </p:pic>
      <p:pic>
        <p:nvPicPr>
          <p:cNvPr id="43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3" t="7143" r="25978" b="7619"/>
          <a:stretch/>
        </p:blipFill>
        <p:spPr bwMode="auto">
          <a:xfrm>
            <a:off x="8199120" y="1722120"/>
            <a:ext cx="720000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86" r="62359" b="14322"/>
          <a:stretch/>
        </p:blipFill>
        <p:spPr bwMode="auto">
          <a:xfrm>
            <a:off x="8136000" y="2644151"/>
            <a:ext cx="1008000" cy="6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032" y="1246181"/>
            <a:ext cx="828000" cy="311092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609" y="3484836"/>
            <a:ext cx="684000" cy="6595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0" t="5900" r="18500" b="650"/>
          <a:stretch/>
        </p:blipFill>
        <p:spPr>
          <a:xfrm>
            <a:off x="5704903" y="1681098"/>
            <a:ext cx="2198529" cy="32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85</Words>
  <Application>Microsoft Office PowerPoint</Application>
  <PresentationFormat>Předvádění na obrazovce (4:3)</PresentationFormat>
  <Paragraphs>67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Lucie Křížová</cp:lastModifiedBy>
  <cp:revision>141</cp:revision>
  <cp:lastPrinted>2016-05-05T10:40:20Z</cp:lastPrinted>
  <dcterms:created xsi:type="dcterms:W3CDTF">2015-07-16T11:02:07Z</dcterms:created>
  <dcterms:modified xsi:type="dcterms:W3CDTF">2020-09-23T10:08:52Z</dcterms:modified>
</cp:coreProperties>
</file>